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1E1DF2-AFEF-46FD-85C5-5528D434B22F}" type="datetimeFigureOut">
              <a:rPr lang="es-CO" smtClean="0"/>
              <a:t>12/06/2013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E3BE2D-C3A5-4586-A806-27C32CCCA8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63700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A9A3DA-74D8-4DF5-A91F-BA67C27F669C}" type="datetime1">
              <a:rPr lang="es-CO" smtClean="0"/>
              <a:t>12/06/2013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CO" smtClean="0"/>
              <a:t>Diego M. Zuluaga O.</a:t>
            </a:r>
            <a:endParaRPr lang="es-CO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41EC9-5C9D-45B7-BB74-121D9F7A1E1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53DBA2-FC85-4734-B4F3-DFA74A70AC1E}" type="datetime1">
              <a:rPr lang="es-CO" smtClean="0"/>
              <a:t>12/06/2013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CO" smtClean="0"/>
              <a:t>Diego M. Zuluaga O.</a:t>
            </a: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41EC9-5C9D-45B7-BB74-121D9F7A1E1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03EA24-2472-4C6E-854F-BF82F698ABDD}" type="datetime1">
              <a:rPr lang="es-CO" smtClean="0"/>
              <a:t>12/06/2013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CO" smtClean="0"/>
              <a:t>Diego M. Zuluaga O.</a:t>
            </a: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41EC9-5C9D-45B7-BB74-121D9F7A1E1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CAB1A9-853A-4302-A7A2-E3BD4897E87E}" type="datetime1">
              <a:rPr lang="es-CO" smtClean="0"/>
              <a:t>12/06/2013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CO" smtClean="0"/>
              <a:t>Diego M. Zuluaga O.</a:t>
            </a: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41EC9-5C9D-45B7-BB74-121D9F7A1E1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627AFF-DD22-4F14-8A1E-0157B05AD731}" type="datetime1">
              <a:rPr lang="es-CO" smtClean="0"/>
              <a:t>12/06/2013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CO" smtClean="0"/>
              <a:t>Diego M. Zuluaga O.</a:t>
            </a: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41EC9-5C9D-45B7-BB74-121D9F7A1E1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164DC4-BD8E-4417-A883-4DCEC196A148}" type="datetime1">
              <a:rPr lang="es-CO" smtClean="0"/>
              <a:t>12/06/2013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CO" smtClean="0"/>
              <a:t>Diego M. Zuluaga O.</a:t>
            </a:r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41EC9-5C9D-45B7-BB74-121D9F7A1E1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A23D0E-4E1F-4B6C-9018-F9E8BD65452D}" type="datetime1">
              <a:rPr lang="es-CO" smtClean="0"/>
              <a:t>12/06/2013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CO" smtClean="0"/>
              <a:t>Diego M. Zuluaga O.</a:t>
            </a:r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41EC9-5C9D-45B7-BB74-121D9F7A1E1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5404B2-D802-4964-8CAB-2D8B5447E431}" type="datetime1">
              <a:rPr lang="es-CO" smtClean="0"/>
              <a:t>12/06/2013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CO" smtClean="0"/>
              <a:t>Diego M. Zuluaga O.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41EC9-5C9D-45B7-BB74-121D9F7A1E1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BD92F2-07F2-4426-911A-76321FAE57E9}" type="datetime1">
              <a:rPr lang="es-CO" smtClean="0"/>
              <a:t>12/06/2013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CO" smtClean="0"/>
              <a:t>Diego M. Zuluaga O.</a:t>
            </a:r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41EC9-5C9D-45B7-BB74-121D9F7A1E1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904FD4-5B06-4459-8CAA-C2468FCFF6E1}" type="datetime1">
              <a:rPr lang="es-CO" smtClean="0"/>
              <a:t>12/06/2013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CO" smtClean="0"/>
              <a:t>Diego M. Zuluaga O.</a:t>
            </a:r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41EC9-5C9D-45B7-BB74-121D9F7A1E1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C95B49-7EE6-4FAA-A4F6-7DC129470FD8}" type="datetime1">
              <a:rPr lang="es-CO" smtClean="0"/>
              <a:t>12/06/2013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CO" smtClean="0"/>
              <a:t>Diego M. Zuluaga O.</a:t>
            </a:r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41EC9-5C9D-45B7-BB74-121D9F7A1E1E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6B61DD1-3FA3-4937-8917-CE2621F3EFEC}" type="datetime1">
              <a:rPr lang="es-CO" smtClean="0"/>
              <a:t>12/06/2013</a:t>
            </a:fld>
            <a:endParaRPr lang="es-CO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lang="es-CO" smtClean="0"/>
              <a:t>Diego M. Zuluaga O.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6B41EC9-5C9D-45B7-BB74-121D9F7A1E1E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720080"/>
          </a:xfrm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s-CO" dirty="0" smtClean="0"/>
              <a:t>10 COSAS IMPORTANTES</a:t>
            </a:r>
            <a:endParaRPr lang="es-CO" dirty="0"/>
          </a:p>
        </p:txBody>
      </p:sp>
      <p:sp>
        <p:nvSpPr>
          <p:cNvPr id="4" name="3 CuadroTexto"/>
          <p:cNvSpPr txBox="1"/>
          <p:nvPr/>
        </p:nvSpPr>
        <p:spPr>
          <a:xfrm>
            <a:off x="755576" y="1412776"/>
            <a:ext cx="7704856" cy="507831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CO" sz="1700" dirty="0" smtClean="0"/>
              <a:t>ATREVETE A  ACTUAR:</a:t>
            </a:r>
          </a:p>
          <a:p>
            <a:r>
              <a:rPr lang="es-CO" sz="1700" dirty="0"/>
              <a:t>	</a:t>
            </a:r>
            <a:r>
              <a:rPr lang="es-CO" sz="1700" dirty="0" smtClean="0"/>
              <a:t>Ser responsable</a:t>
            </a:r>
          </a:p>
          <a:p>
            <a:r>
              <a:rPr lang="es-CO" sz="1700" dirty="0"/>
              <a:t>	</a:t>
            </a:r>
            <a:r>
              <a:rPr lang="es-CO" sz="1700" dirty="0" smtClean="0"/>
              <a:t>Buscar misión y propósito en la vida</a:t>
            </a:r>
          </a:p>
          <a:p>
            <a:r>
              <a:rPr lang="es-CO" sz="1700" dirty="0"/>
              <a:t>	</a:t>
            </a:r>
            <a:endParaRPr lang="es-CO" sz="1700" dirty="0" smtClean="0"/>
          </a:p>
          <a:p>
            <a:r>
              <a:rPr lang="es-CO" sz="1700" dirty="0" smtClean="0"/>
              <a:t>2. CONCENTRATE Y DISFRUTA</a:t>
            </a:r>
          </a:p>
          <a:p>
            <a:r>
              <a:rPr lang="es-CO" sz="1700" dirty="0"/>
              <a:t>	</a:t>
            </a:r>
            <a:r>
              <a:rPr lang="es-CO" sz="1700" dirty="0" smtClean="0"/>
              <a:t>Lo que se tiene</a:t>
            </a:r>
          </a:p>
          <a:p>
            <a:r>
              <a:rPr lang="es-CO" sz="1700" dirty="0"/>
              <a:t>	</a:t>
            </a:r>
            <a:r>
              <a:rPr lang="es-CO" sz="1700" dirty="0" smtClean="0"/>
              <a:t>No centrar atención en las cosas</a:t>
            </a:r>
          </a:p>
          <a:p>
            <a:endParaRPr lang="es-CO" sz="1700" dirty="0"/>
          </a:p>
          <a:p>
            <a:r>
              <a:rPr lang="es-CO" sz="1700" dirty="0" smtClean="0"/>
              <a:t>3. EXPLORAR, VIVIR</a:t>
            </a:r>
          </a:p>
          <a:p>
            <a:r>
              <a:rPr lang="es-CO" sz="1700" dirty="0"/>
              <a:t>	</a:t>
            </a:r>
            <a:r>
              <a:rPr lang="es-CO" sz="1700" dirty="0" smtClean="0"/>
              <a:t>Disfrutar intensamente cada instante</a:t>
            </a:r>
          </a:p>
          <a:p>
            <a:r>
              <a:rPr lang="es-CO" sz="1700" dirty="0"/>
              <a:t>	</a:t>
            </a:r>
            <a:r>
              <a:rPr lang="es-CO" sz="1700" dirty="0" smtClean="0"/>
              <a:t>Ser tú mismo y hacer aquello que le gusta</a:t>
            </a:r>
          </a:p>
          <a:p>
            <a:endParaRPr lang="es-CO" sz="1700" dirty="0"/>
          </a:p>
          <a:p>
            <a:r>
              <a:rPr lang="es-CO" sz="1700" dirty="0" smtClean="0"/>
              <a:t>4. HACER LO QUE SE AMA Y AMAR LO QUE SE HACE</a:t>
            </a:r>
          </a:p>
          <a:p>
            <a:r>
              <a:rPr lang="es-CO" sz="1700" dirty="0"/>
              <a:t>	</a:t>
            </a:r>
            <a:r>
              <a:rPr lang="es-CO" sz="1700" dirty="0" smtClean="0"/>
              <a:t>Imprimir fe, Pasión a todo lo que se hace</a:t>
            </a:r>
          </a:p>
          <a:p>
            <a:endParaRPr lang="es-CO" sz="1700" dirty="0"/>
          </a:p>
          <a:p>
            <a:r>
              <a:rPr lang="es-CO" sz="1700" dirty="0" smtClean="0"/>
              <a:t>5. DISFRUTAR LA SOLEDAD</a:t>
            </a:r>
          </a:p>
          <a:p>
            <a:r>
              <a:rPr lang="es-CO" sz="1700" dirty="0"/>
              <a:t>	</a:t>
            </a:r>
            <a:r>
              <a:rPr lang="es-CO" sz="1700" dirty="0" smtClean="0"/>
              <a:t>No tener miedo a salir solo</a:t>
            </a:r>
          </a:p>
          <a:p>
            <a:r>
              <a:rPr lang="es-CO" sz="1700" dirty="0"/>
              <a:t>	</a:t>
            </a:r>
            <a:r>
              <a:rPr lang="es-CO" sz="1700" dirty="0" smtClean="0"/>
              <a:t>Amarse a sí mismo y después a quien aparezca en tu vida</a:t>
            </a:r>
          </a:p>
          <a:p>
            <a:r>
              <a:rPr lang="es-CO" dirty="0"/>
              <a:t>	</a:t>
            </a: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Diego M. Zuluaga O.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1572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792088"/>
          </a:xfrm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s-CO" dirty="0" smtClean="0"/>
              <a:t>10 COSAS IMPORTANTES</a:t>
            </a:r>
            <a:endParaRPr lang="es-CO" dirty="0"/>
          </a:p>
        </p:txBody>
      </p:sp>
      <p:sp>
        <p:nvSpPr>
          <p:cNvPr id="4" name="3 CuadroTexto"/>
          <p:cNvSpPr txBox="1"/>
          <p:nvPr/>
        </p:nvSpPr>
        <p:spPr>
          <a:xfrm>
            <a:off x="755576" y="1412776"/>
            <a:ext cx="7704856" cy="507831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 smtClean="0"/>
              <a:t>6. </a:t>
            </a:r>
            <a:r>
              <a:rPr lang="es-CO" sz="1700" dirty="0" smtClean="0"/>
              <a:t>RESPETAR Y VALORAR</a:t>
            </a:r>
          </a:p>
          <a:p>
            <a:r>
              <a:rPr lang="es-CO" sz="1700" dirty="0"/>
              <a:t>	</a:t>
            </a:r>
            <a:r>
              <a:rPr lang="es-CO" sz="1700" dirty="0" smtClean="0"/>
              <a:t>No pasar por encima de los principios</a:t>
            </a:r>
          </a:p>
          <a:p>
            <a:r>
              <a:rPr lang="es-CO" sz="1700" dirty="0"/>
              <a:t>	</a:t>
            </a:r>
            <a:endParaRPr lang="es-CO" sz="1700" dirty="0" smtClean="0"/>
          </a:p>
          <a:p>
            <a:r>
              <a:rPr lang="es-CO" sz="1700" dirty="0" smtClean="0"/>
              <a:t>7. DAR SENTIDO A LA VIDA</a:t>
            </a:r>
          </a:p>
          <a:p>
            <a:r>
              <a:rPr lang="es-CO" sz="1700" dirty="0"/>
              <a:t>	</a:t>
            </a:r>
            <a:r>
              <a:rPr lang="es-CO" sz="1700" dirty="0" smtClean="0"/>
              <a:t>Utilizar el poder interior</a:t>
            </a:r>
          </a:p>
          <a:p>
            <a:r>
              <a:rPr lang="es-CO" sz="1700" dirty="0"/>
              <a:t>	</a:t>
            </a:r>
            <a:r>
              <a:rPr lang="es-CO" sz="1700" dirty="0" smtClean="0"/>
              <a:t>Ser incondicionalmente a los demás</a:t>
            </a:r>
          </a:p>
          <a:p>
            <a:endParaRPr lang="es-CO" sz="1700" dirty="0"/>
          </a:p>
          <a:p>
            <a:r>
              <a:rPr lang="es-CO" sz="1700" dirty="0" smtClean="0"/>
              <a:t>8. EXPLORAR SIN MIEDO</a:t>
            </a:r>
          </a:p>
          <a:p>
            <a:r>
              <a:rPr lang="es-CO" sz="1700" dirty="0"/>
              <a:t>	</a:t>
            </a:r>
            <a:r>
              <a:rPr lang="es-CO" sz="1700" dirty="0" smtClean="0"/>
              <a:t>Arriesgarse a perder</a:t>
            </a:r>
          </a:p>
          <a:p>
            <a:r>
              <a:rPr lang="es-CO" sz="1700" dirty="0"/>
              <a:t>	</a:t>
            </a:r>
            <a:r>
              <a:rPr lang="es-CO" sz="1700" dirty="0" smtClean="0"/>
              <a:t>Identificar, comprender y enfrentar el miedo</a:t>
            </a:r>
          </a:p>
          <a:p>
            <a:endParaRPr lang="es-CO" sz="1700" dirty="0"/>
          </a:p>
          <a:p>
            <a:r>
              <a:rPr lang="es-CO" sz="1700" dirty="0" smtClean="0"/>
              <a:t>9. SER AUTOSUFICIENTE</a:t>
            </a:r>
          </a:p>
          <a:p>
            <a:r>
              <a:rPr lang="es-CO" sz="1700" dirty="0"/>
              <a:t>	</a:t>
            </a:r>
            <a:r>
              <a:rPr lang="es-CO" sz="1700" dirty="0" smtClean="0"/>
              <a:t>No recostarse ni ser cómodo</a:t>
            </a:r>
          </a:p>
          <a:p>
            <a:r>
              <a:rPr lang="es-CO" sz="1700" dirty="0"/>
              <a:t>	</a:t>
            </a:r>
            <a:r>
              <a:rPr lang="es-CO" sz="1700" dirty="0" smtClean="0"/>
              <a:t>Desprender de las ataduras</a:t>
            </a:r>
          </a:p>
          <a:p>
            <a:r>
              <a:rPr lang="es-CO" sz="1700" dirty="0"/>
              <a:t>	</a:t>
            </a:r>
            <a:r>
              <a:rPr lang="es-CO" sz="1700" dirty="0" smtClean="0"/>
              <a:t>Conseguir las metas</a:t>
            </a:r>
          </a:p>
          <a:p>
            <a:endParaRPr lang="es-CO" sz="1700" dirty="0"/>
          </a:p>
          <a:p>
            <a:r>
              <a:rPr lang="es-CO" sz="1700" dirty="0" smtClean="0"/>
              <a:t>10. HABITO DE SENTARSE EN SILENCIO</a:t>
            </a:r>
          </a:p>
          <a:p>
            <a:r>
              <a:rPr lang="es-CO" sz="1700" dirty="0"/>
              <a:t>	</a:t>
            </a:r>
            <a:r>
              <a:rPr lang="es-CO" sz="1700" dirty="0" smtClean="0"/>
              <a:t>Observar pacientemente</a:t>
            </a:r>
          </a:p>
          <a:p>
            <a:r>
              <a:rPr lang="es-CO" sz="1700" dirty="0"/>
              <a:t>	</a:t>
            </a:r>
            <a:r>
              <a:rPr lang="es-CO" sz="1700" dirty="0" smtClean="0"/>
              <a:t>No ser perturbado</a:t>
            </a: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Diego M. Zuluaga O.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783670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32</TotalTime>
  <Words>27</Words>
  <Application>Microsoft Office PowerPoint</Application>
  <PresentationFormat>Presentación en pantalla (4:3)</PresentationFormat>
  <Paragraphs>42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Aspecto</vt:lpstr>
      <vt:lpstr>10 COSAS IMPORTANTES</vt:lpstr>
      <vt:lpstr>10 COSAS IMPORTANTES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COSAS IMPORTANTES</dc:title>
  <dc:creator>Diego</dc:creator>
  <cp:lastModifiedBy>Diego</cp:lastModifiedBy>
  <cp:revision>5</cp:revision>
  <dcterms:created xsi:type="dcterms:W3CDTF">2012-11-05T18:32:28Z</dcterms:created>
  <dcterms:modified xsi:type="dcterms:W3CDTF">2013-06-13T02:33:35Z</dcterms:modified>
</cp:coreProperties>
</file>