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E1DF2-AFEF-46FD-85C5-5528D434B22F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3BE2D-C3A5-4586-A806-27C32CCCA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370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9A3DA-74D8-4DF5-A91F-BA67C27F669C}" type="datetime1">
              <a:rPr lang="es-CO" smtClean="0"/>
              <a:t>12/06/2013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3DBA2-FC85-4734-B4F3-DFA74A70AC1E}" type="datetime1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3EA24-2472-4C6E-854F-BF82F698ABDD}" type="datetime1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B1A9-853A-4302-A7A2-E3BD4897E87E}" type="datetime1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27AFF-DD22-4F14-8A1E-0157B05AD731}" type="datetime1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4DC4-BD8E-4417-A883-4DCEC196A148}" type="datetime1">
              <a:rPr lang="es-CO" smtClean="0"/>
              <a:t>12/06/2013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3D0E-4E1F-4B6C-9018-F9E8BD65452D}" type="datetime1">
              <a:rPr lang="es-CO" smtClean="0"/>
              <a:t>12/06/2013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404B2-D802-4964-8CAB-2D8B5447E431}" type="datetime1">
              <a:rPr lang="es-CO" smtClean="0"/>
              <a:t>12/06/2013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D92F2-07F2-4426-911A-76321FAE57E9}" type="datetime1">
              <a:rPr lang="es-CO" smtClean="0"/>
              <a:t>12/06/2013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04FD4-5B06-4459-8CAA-C2468FCFF6E1}" type="datetime1">
              <a:rPr lang="es-CO" smtClean="0"/>
              <a:t>12/06/2013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95B49-7EE6-4FAA-A4F6-7DC129470FD8}" type="datetime1">
              <a:rPr lang="es-CO" smtClean="0"/>
              <a:t>12/06/2013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B61DD1-3FA3-4937-8917-CE2621F3EFEC}" type="datetime1">
              <a:rPr lang="es-CO" smtClean="0"/>
              <a:t>12/06/2013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s-CO" smtClean="0"/>
              <a:t>Diego M. Zuluaga O.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B41EC9-5C9D-45B7-BB74-121D9F7A1E1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20080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CO" dirty="0" smtClean="0"/>
              <a:t>10 COSAS IMPORTANTES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1412776"/>
            <a:ext cx="7704856" cy="50783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700" dirty="0" smtClean="0"/>
              <a:t>ATREVETE A  ACTUAR: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Ser responsable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Buscar misión y propósito en la vida</a:t>
            </a:r>
          </a:p>
          <a:p>
            <a:r>
              <a:rPr lang="es-CO" sz="1700" dirty="0"/>
              <a:t>	</a:t>
            </a:r>
            <a:endParaRPr lang="es-CO" sz="1700" dirty="0" smtClean="0"/>
          </a:p>
          <a:p>
            <a:r>
              <a:rPr lang="es-CO" sz="1700" dirty="0" smtClean="0"/>
              <a:t>2. CONCENTRATE Y DISFRUTA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Lo que se tiene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No centrar atención en las cosas</a:t>
            </a:r>
          </a:p>
          <a:p>
            <a:endParaRPr lang="es-CO" sz="1700" dirty="0"/>
          </a:p>
          <a:p>
            <a:r>
              <a:rPr lang="es-CO" sz="1700" dirty="0" smtClean="0"/>
              <a:t>3. EXPLORAR, VIVIR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Disfrutar intensamente cada instante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Ser tú mismo y hacer aquello que le gusta</a:t>
            </a:r>
          </a:p>
          <a:p>
            <a:endParaRPr lang="es-CO" sz="1700" dirty="0"/>
          </a:p>
          <a:p>
            <a:r>
              <a:rPr lang="es-CO" sz="1700" dirty="0" smtClean="0"/>
              <a:t>4. HACER LO QUE SE AMA Y AMAR LO QUE SE HACE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Imprimir fe, Pasión a todo lo que se hace</a:t>
            </a:r>
          </a:p>
          <a:p>
            <a:endParaRPr lang="es-CO" sz="1700" dirty="0"/>
          </a:p>
          <a:p>
            <a:r>
              <a:rPr lang="es-CO" sz="1700" dirty="0" smtClean="0"/>
              <a:t>5. DISFRUTAR LA SOLEDAD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No tener miedo a salir solo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Amarse a sí mismo y después a quien aparezca en tu vida</a:t>
            </a:r>
          </a:p>
          <a:p>
            <a:r>
              <a:rPr lang="es-CO" dirty="0"/>
              <a:t>	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Diego M. Zuluaga O.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157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9208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CO" dirty="0" smtClean="0"/>
              <a:t>10 COSAS IMPORTANTES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1412776"/>
            <a:ext cx="7704856" cy="50783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smtClean="0"/>
              <a:t>6. </a:t>
            </a:r>
            <a:r>
              <a:rPr lang="es-CO" sz="1700" dirty="0" smtClean="0"/>
              <a:t>RESPETAR Y VALORAR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No pasar por encima de los principios</a:t>
            </a:r>
          </a:p>
          <a:p>
            <a:r>
              <a:rPr lang="es-CO" sz="1700" dirty="0"/>
              <a:t>	</a:t>
            </a:r>
            <a:endParaRPr lang="es-CO" sz="1700" dirty="0" smtClean="0"/>
          </a:p>
          <a:p>
            <a:r>
              <a:rPr lang="es-CO" sz="1700" dirty="0" smtClean="0"/>
              <a:t>7. DAR SENTIDO A LA VIDA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Utilizar el poder interior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Ser incondicionalmente a los demás</a:t>
            </a:r>
          </a:p>
          <a:p>
            <a:endParaRPr lang="es-CO" sz="1700" dirty="0"/>
          </a:p>
          <a:p>
            <a:r>
              <a:rPr lang="es-CO" sz="1700" dirty="0" smtClean="0"/>
              <a:t>8. EXPLORAR SIN MIEDO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Arriesgarse a perder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Identificar, comprender y enfrentar el miedo</a:t>
            </a:r>
          </a:p>
          <a:p>
            <a:endParaRPr lang="es-CO" sz="1700" dirty="0"/>
          </a:p>
          <a:p>
            <a:r>
              <a:rPr lang="es-CO" sz="1700" dirty="0" smtClean="0"/>
              <a:t>9. SER AUTOSUFICIENTE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No recostarse ni ser cómodo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Desprender de las ataduras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Conseguir las metas</a:t>
            </a:r>
          </a:p>
          <a:p>
            <a:endParaRPr lang="es-CO" sz="1700" dirty="0"/>
          </a:p>
          <a:p>
            <a:r>
              <a:rPr lang="es-CO" sz="1700" dirty="0" smtClean="0"/>
              <a:t>10. HABITO DE SENTARSE EN SILENCIO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Observar pacientemente</a:t>
            </a:r>
          </a:p>
          <a:p>
            <a:r>
              <a:rPr lang="es-CO" sz="1700" dirty="0"/>
              <a:t>	</a:t>
            </a:r>
            <a:r>
              <a:rPr lang="es-CO" sz="1700" dirty="0" smtClean="0"/>
              <a:t>No ser perturbado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Diego M. Zuluaga O.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8367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27</Words>
  <Application>Microsoft Office PowerPoint</Application>
  <PresentationFormat>Presentación en pantalla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Aspecto</vt:lpstr>
      <vt:lpstr>10 COSAS IMPORTANTES</vt:lpstr>
      <vt:lpstr>10 COSAS IMPORTANTES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COSAS IMPORTANTES</dc:title>
  <dc:creator>Diego</dc:creator>
  <cp:lastModifiedBy>Diego</cp:lastModifiedBy>
  <cp:revision>5</cp:revision>
  <dcterms:created xsi:type="dcterms:W3CDTF">2012-11-05T18:32:28Z</dcterms:created>
  <dcterms:modified xsi:type="dcterms:W3CDTF">2013-06-13T02:33:35Z</dcterms:modified>
</cp:coreProperties>
</file>